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6D7D02"/>
    <a:srgbClr val="7F7E7B"/>
    <a:srgbClr val="878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710" autoAdjust="0"/>
  </p:normalViewPr>
  <p:slideViewPr>
    <p:cSldViewPr>
      <p:cViewPr>
        <p:scale>
          <a:sx n="110" d="100"/>
          <a:sy n="110" d="100"/>
        </p:scale>
        <p:origin x="-85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alogybank.com" TargetMode="External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genealogybank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hlinkClick r:id="rId2"/>
          </p:cNvPr>
          <p:cNvSpPr txBox="1"/>
          <p:nvPr userDrawn="1"/>
        </p:nvSpPr>
        <p:spPr>
          <a:xfrm>
            <a:off x="7239000" y="6412468"/>
            <a:ext cx="193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Palatino"/>
                <a:cs typeface="Palatino"/>
                <a:hlinkClick r:id="rId2"/>
              </a:rPr>
              <a:t>Genealogy Bank</a:t>
            </a:r>
            <a:endParaRPr lang="en-US" dirty="0">
              <a:solidFill>
                <a:schemeClr val="bg2"/>
              </a:solidFill>
              <a:latin typeface="Palatino"/>
              <a:cs typeface="Palatino"/>
            </a:endParaRPr>
          </a:p>
        </p:txBody>
      </p:sp>
      <p:pic>
        <p:nvPicPr>
          <p:cNvPr id="2" name="Picture 1" descr="TEXTURE A.png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3"/>
          </a:xfrm>
          <a:prstGeom prst="rect">
            <a:avLst/>
          </a:prstGeom>
        </p:spPr>
      </p:pic>
      <p:sp>
        <p:nvSpPr>
          <p:cNvPr id="45" name="Text Placeholder 36"/>
          <p:cNvSpPr>
            <a:spLocks noGrp="1"/>
          </p:cNvSpPr>
          <p:nvPr>
            <p:ph type="body" sz="quarter" idx="12" hasCustomPrompt="1"/>
          </p:nvPr>
        </p:nvSpPr>
        <p:spPr>
          <a:xfrm>
            <a:off x="2743200" y="1600200"/>
            <a:ext cx="18288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FATHER</a:t>
            </a:r>
            <a:endParaRPr lang="en-US" dirty="0"/>
          </a:p>
        </p:txBody>
      </p:sp>
      <p:sp>
        <p:nvSpPr>
          <p:cNvPr id="47" name="Text Placeholder 36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4648200"/>
            <a:ext cx="18288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MOTHER</a:t>
            </a:r>
            <a:endParaRPr lang="en-US" dirty="0"/>
          </a:p>
        </p:txBody>
      </p:sp>
      <p:sp>
        <p:nvSpPr>
          <p:cNvPr id="49" name="Text Placeholder 36"/>
          <p:cNvSpPr>
            <a:spLocks noGrp="1"/>
          </p:cNvSpPr>
          <p:nvPr>
            <p:ph type="body" sz="quarter" idx="16" hasCustomPrompt="1"/>
          </p:nvPr>
        </p:nvSpPr>
        <p:spPr>
          <a:xfrm>
            <a:off x="4495800" y="838200"/>
            <a:ext cx="18288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PATERNAL GF</a:t>
            </a:r>
            <a:endParaRPr lang="en-US" dirty="0"/>
          </a:p>
        </p:txBody>
      </p:sp>
      <p:sp>
        <p:nvSpPr>
          <p:cNvPr id="55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4495800" y="5334000"/>
            <a:ext cx="19050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MATERNAL GM</a:t>
            </a:r>
            <a:endParaRPr lang="en-US" dirty="0"/>
          </a:p>
        </p:txBody>
      </p:sp>
      <p:sp>
        <p:nvSpPr>
          <p:cNvPr id="57" name="Text Placeholder 36"/>
          <p:cNvSpPr>
            <a:spLocks noGrp="1"/>
          </p:cNvSpPr>
          <p:nvPr>
            <p:ph type="body" sz="quarter" idx="24" hasCustomPrompt="1"/>
          </p:nvPr>
        </p:nvSpPr>
        <p:spPr>
          <a:xfrm>
            <a:off x="4495800" y="2362200"/>
            <a:ext cx="18288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PATERNAL GM</a:t>
            </a:r>
            <a:endParaRPr lang="en-US" dirty="0"/>
          </a:p>
        </p:txBody>
      </p:sp>
      <p:sp>
        <p:nvSpPr>
          <p:cNvPr id="59" name="Text Placeholder 36"/>
          <p:cNvSpPr>
            <a:spLocks noGrp="1"/>
          </p:cNvSpPr>
          <p:nvPr>
            <p:ph type="body" sz="quarter" idx="26" hasCustomPrompt="1"/>
          </p:nvPr>
        </p:nvSpPr>
        <p:spPr>
          <a:xfrm>
            <a:off x="4495800" y="3886200"/>
            <a:ext cx="18288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MATERNAL GF</a:t>
            </a:r>
            <a:endParaRPr lang="en-US" dirty="0"/>
          </a:p>
        </p:txBody>
      </p:sp>
      <p:sp>
        <p:nvSpPr>
          <p:cNvPr id="63" name="Text Placeholder 36"/>
          <p:cNvSpPr>
            <a:spLocks noGrp="1"/>
          </p:cNvSpPr>
          <p:nvPr>
            <p:ph type="body" sz="quarter" idx="28" hasCustomPrompt="1"/>
          </p:nvPr>
        </p:nvSpPr>
        <p:spPr>
          <a:xfrm>
            <a:off x="6248400" y="457200"/>
            <a:ext cx="1828800" cy="30480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PATERNAL GGF</a:t>
            </a:r>
            <a:endParaRPr lang="en-US" dirty="0"/>
          </a:p>
        </p:txBody>
      </p:sp>
      <p:sp>
        <p:nvSpPr>
          <p:cNvPr id="65" name="Text Placeholder 36"/>
          <p:cNvSpPr>
            <a:spLocks noGrp="1"/>
          </p:cNvSpPr>
          <p:nvPr>
            <p:ph type="body" sz="quarter" idx="30" hasCustomPrompt="1"/>
          </p:nvPr>
        </p:nvSpPr>
        <p:spPr>
          <a:xfrm>
            <a:off x="6248400" y="1251570"/>
            <a:ext cx="1828800" cy="27243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PATERNAL GGM</a:t>
            </a:r>
            <a:endParaRPr lang="en-US" dirty="0"/>
          </a:p>
        </p:txBody>
      </p:sp>
      <p:sp>
        <p:nvSpPr>
          <p:cNvPr id="69" name="Text Placeholder 36"/>
          <p:cNvSpPr>
            <a:spLocks noGrp="1"/>
          </p:cNvSpPr>
          <p:nvPr>
            <p:ph type="body" sz="quarter" idx="32" hasCustomPrompt="1"/>
          </p:nvPr>
        </p:nvSpPr>
        <p:spPr>
          <a:xfrm>
            <a:off x="6248400" y="5018506"/>
            <a:ext cx="1828800" cy="239294"/>
          </a:xfrm>
        </p:spPr>
        <p:txBody>
          <a:bodyPr>
            <a:noAutofit/>
          </a:bodyPr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MATERNAL GGF</a:t>
            </a:r>
            <a:endParaRPr lang="en-US" dirty="0"/>
          </a:p>
        </p:txBody>
      </p:sp>
      <p:sp>
        <p:nvSpPr>
          <p:cNvPr id="71" name="Text Placeholder 36"/>
          <p:cNvSpPr>
            <a:spLocks noGrp="1"/>
          </p:cNvSpPr>
          <p:nvPr>
            <p:ph type="body" sz="quarter" idx="34" hasCustomPrompt="1"/>
          </p:nvPr>
        </p:nvSpPr>
        <p:spPr>
          <a:xfrm>
            <a:off x="6248400" y="5809488"/>
            <a:ext cx="1828800" cy="286512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MATERNAL GGM</a:t>
            </a:r>
            <a:endParaRPr lang="en-US" dirty="0"/>
          </a:p>
        </p:txBody>
      </p:sp>
      <p:sp>
        <p:nvSpPr>
          <p:cNvPr id="73" name="Text Placeholder 36"/>
          <p:cNvSpPr>
            <a:spLocks noGrp="1"/>
          </p:cNvSpPr>
          <p:nvPr>
            <p:ph type="body" sz="quarter" idx="36" hasCustomPrompt="1"/>
          </p:nvPr>
        </p:nvSpPr>
        <p:spPr>
          <a:xfrm>
            <a:off x="990600" y="3177540"/>
            <a:ext cx="1828800" cy="251460"/>
          </a:xfrm>
        </p:spPr>
        <p:txBody>
          <a:bodyPr/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FIRST LAST</a:t>
            </a:r>
            <a:endParaRPr lang="en-US" dirty="0"/>
          </a:p>
        </p:txBody>
      </p:sp>
      <p:sp>
        <p:nvSpPr>
          <p:cNvPr id="74" name="Text Placeholder 36"/>
          <p:cNvSpPr>
            <a:spLocks noGrp="1"/>
          </p:cNvSpPr>
          <p:nvPr>
            <p:ph type="body" sz="quarter" idx="37" hasCustomPrompt="1"/>
          </p:nvPr>
        </p:nvSpPr>
        <p:spPr>
          <a:xfrm>
            <a:off x="990600" y="3429000"/>
            <a:ext cx="1676400" cy="30480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33400" y="533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78983"/>
                </a:solidFill>
                <a:latin typeface="Palatino"/>
              </a:rPr>
              <a:t>FAMILY TREE </a:t>
            </a:r>
            <a:r>
              <a:rPr lang="en-US" sz="2400" b="0" i="1" dirty="0" smtClean="0">
                <a:solidFill>
                  <a:srgbClr val="878983"/>
                </a:solidFill>
                <a:latin typeface="Palatino"/>
              </a:rPr>
              <a:t>of</a:t>
            </a:r>
            <a:endParaRPr lang="en-US" sz="2400" b="0" i="1" dirty="0">
              <a:solidFill>
                <a:srgbClr val="878983"/>
              </a:solidFill>
              <a:latin typeface="Palatino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9" hasCustomPrompt="1"/>
          </p:nvPr>
        </p:nvSpPr>
        <p:spPr>
          <a:xfrm>
            <a:off x="533400" y="838200"/>
            <a:ext cx="3657600" cy="6096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aseline="0">
                <a:solidFill>
                  <a:srgbClr val="4C4C4C"/>
                </a:solidFill>
                <a:latin typeface="Palatino"/>
              </a:defRPr>
            </a:lvl1pPr>
          </a:lstStyle>
          <a:p>
            <a:pPr lvl="0"/>
            <a:r>
              <a:rPr lang="en-US" dirty="0" smtClean="0"/>
              <a:t>Surname</a:t>
            </a:r>
            <a:endParaRPr lang="en-US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457200" y="6400800"/>
            <a:ext cx="533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 smtClean="0">
                <a:solidFill>
                  <a:srgbClr val="878983"/>
                </a:solidFill>
                <a:latin typeface="Palatino"/>
              </a:rPr>
              <a:t>By:</a:t>
            </a:r>
            <a:endParaRPr lang="en-US" sz="1100" b="1" i="1" dirty="0">
              <a:solidFill>
                <a:srgbClr val="878983"/>
              </a:solidFill>
              <a:latin typeface="Palatino"/>
            </a:endParaRPr>
          </a:p>
        </p:txBody>
      </p:sp>
      <p:sp>
        <p:nvSpPr>
          <p:cNvPr id="33" name="Text Placeholder 3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0" y="6400800"/>
            <a:ext cx="1828800" cy="251460"/>
          </a:xfrm>
        </p:spPr>
        <p:txBody>
          <a:bodyPr/>
          <a:lstStyle>
            <a:lvl1pPr>
              <a:buNone/>
              <a:defRPr sz="11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Your Name</a:t>
            </a:r>
            <a:endParaRPr lang="en-US" dirty="0"/>
          </a:p>
        </p:txBody>
      </p:sp>
      <p:sp>
        <p:nvSpPr>
          <p:cNvPr id="36" name="Text Placeholder 36"/>
          <p:cNvSpPr>
            <a:spLocks noGrp="1"/>
          </p:cNvSpPr>
          <p:nvPr>
            <p:ph type="body" sz="quarter" idx="41" hasCustomPrompt="1"/>
          </p:nvPr>
        </p:nvSpPr>
        <p:spPr>
          <a:xfrm>
            <a:off x="6248400" y="1970506"/>
            <a:ext cx="1828800" cy="239294"/>
          </a:xfrm>
        </p:spPr>
        <p:txBody>
          <a:bodyPr>
            <a:noAutofit/>
          </a:bodyPr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PATERNAL GGF</a:t>
            </a:r>
            <a:endParaRPr lang="en-US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43" hasCustomPrompt="1"/>
          </p:nvPr>
        </p:nvSpPr>
        <p:spPr>
          <a:xfrm>
            <a:off x="6248400" y="2732506"/>
            <a:ext cx="1828800" cy="239294"/>
          </a:xfrm>
        </p:spPr>
        <p:txBody>
          <a:bodyPr>
            <a:noAutofit/>
          </a:bodyPr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PATERNAL GGM</a:t>
            </a:r>
            <a:endParaRPr lang="en-US" dirty="0"/>
          </a:p>
        </p:txBody>
      </p:sp>
      <p:sp>
        <p:nvSpPr>
          <p:cNvPr id="40" name="Text Placeholder 36"/>
          <p:cNvSpPr>
            <a:spLocks noGrp="1"/>
          </p:cNvSpPr>
          <p:nvPr>
            <p:ph type="body" sz="quarter" idx="45" hasCustomPrompt="1"/>
          </p:nvPr>
        </p:nvSpPr>
        <p:spPr>
          <a:xfrm>
            <a:off x="6248400" y="3494506"/>
            <a:ext cx="1828800" cy="239294"/>
          </a:xfrm>
        </p:spPr>
        <p:txBody>
          <a:bodyPr>
            <a:noAutofit/>
          </a:bodyPr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MATERNAL GGF</a:t>
            </a:r>
            <a:endParaRPr lang="en-US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47" hasCustomPrompt="1"/>
          </p:nvPr>
        </p:nvSpPr>
        <p:spPr>
          <a:xfrm>
            <a:off x="6248400" y="4267200"/>
            <a:ext cx="1828800" cy="239294"/>
          </a:xfrm>
        </p:spPr>
        <p:txBody>
          <a:bodyPr>
            <a:noAutofit/>
          </a:bodyPr>
          <a:lstStyle>
            <a:lvl1pPr>
              <a:buNone/>
              <a:defRPr sz="1100" b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MATERNAL GGM</a:t>
            </a:r>
            <a:endParaRPr lang="en-US" dirty="0"/>
          </a:p>
        </p:txBody>
      </p:sp>
      <p:sp>
        <p:nvSpPr>
          <p:cNvPr id="53" name="Text Placeholder 36"/>
          <p:cNvSpPr>
            <a:spLocks noGrp="1"/>
          </p:cNvSpPr>
          <p:nvPr>
            <p:ph type="body" sz="quarter" idx="51" hasCustomPrompt="1"/>
          </p:nvPr>
        </p:nvSpPr>
        <p:spPr>
          <a:xfrm>
            <a:off x="4495800" y="1127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61" name="Text Placeholder 36"/>
          <p:cNvSpPr>
            <a:spLocks noGrp="1"/>
          </p:cNvSpPr>
          <p:nvPr>
            <p:ph type="body" sz="quarter" idx="52" hasCustomPrompt="1"/>
          </p:nvPr>
        </p:nvSpPr>
        <p:spPr>
          <a:xfrm>
            <a:off x="4495800" y="2651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62" name="Text Placeholder 36"/>
          <p:cNvSpPr>
            <a:spLocks noGrp="1"/>
          </p:cNvSpPr>
          <p:nvPr>
            <p:ph type="body" sz="quarter" idx="53" hasCustomPrompt="1"/>
          </p:nvPr>
        </p:nvSpPr>
        <p:spPr>
          <a:xfrm>
            <a:off x="4495800" y="4175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66" name="Text Placeholder 36"/>
          <p:cNvSpPr>
            <a:spLocks noGrp="1"/>
          </p:cNvSpPr>
          <p:nvPr>
            <p:ph type="body" sz="quarter" idx="54" hasCustomPrompt="1"/>
          </p:nvPr>
        </p:nvSpPr>
        <p:spPr>
          <a:xfrm>
            <a:off x="4495800" y="563880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67" name="Text Placeholder 36"/>
          <p:cNvSpPr>
            <a:spLocks noGrp="1"/>
          </p:cNvSpPr>
          <p:nvPr>
            <p:ph type="body" sz="quarter" idx="55" hasCustomPrompt="1"/>
          </p:nvPr>
        </p:nvSpPr>
        <p:spPr>
          <a:xfrm>
            <a:off x="6248400" y="746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68" name="Text Placeholder 36"/>
          <p:cNvSpPr>
            <a:spLocks noGrp="1"/>
          </p:cNvSpPr>
          <p:nvPr>
            <p:ph type="body" sz="quarter" idx="56" hasCustomPrompt="1"/>
          </p:nvPr>
        </p:nvSpPr>
        <p:spPr>
          <a:xfrm>
            <a:off x="6248400" y="152400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75" name="Text Placeholder 36"/>
          <p:cNvSpPr>
            <a:spLocks noGrp="1"/>
          </p:cNvSpPr>
          <p:nvPr>
            <p:ph type="body" sz="quarter" idx="57" hasCustomPrompt="1"/>
          </p:nvPr>
        </p:nvSpPr>
        <p:spPr>
          <a:xfrm>
            <a:off x="6248400" y="220980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77" name="Text Placeholder 36"/>
          <p:cNvSpPr>
            <a:spLocks noGrp="1"/>
          </p:cNvSpPr>
          <p:nvPr>
            <p:ph type="body" sz="quarter" idx="58" hasCustomPrompt="1"/>
          </p:nvPr>
        </p:nvSpPr>
        <p:spPr>
          <a:xfrm>
            <a:off x="6248400" y="3032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78" name="Text Placeholder 36"/>
          <p:cNvSpPr>
            <a:spLocks noGrp="1"/>
          </p:cNvSpPr>
          <p:nvPr>
            <p:ph type="body" sz="quarter" idx="59" hasCustomPrompt="1"/>
          </p:nvPr>
        </p:nvSpPr>
        <p:spPr>
          <a:xfrm>
            <a:off x="6248400" y="373380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79" name="Text Placeholder 36"/>
          <p:cNvSpPr>
            <a:spLocks noGrp="1"/>
          </p:cNvSpPr>
          <p:nvPr>
            <p:ph type="body" sz="quarter" idx="60" hasCustomPrompt="1"/>
          </p:nvPr>
        </p:nvSpPr>
        <p:spPr>
          <a:xfrm>
            <a:off x="6248400" y="457200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80" name="Text Placeholder 36"/>
          <p:cNvSpPr>
            <a:spLocks noGrp="1"/>
          </p:cNvSpPr>
          <p:nvPr>
            <p:ph type="body" sz="quarter" idx="61" hasCustomPrompt="1"/>
          </p:nvPr>
        </p:nvSpPr>
        <p:spPr>
          <a:xfrm>
            <a:off x="6248400" y="525780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83" name="Text Placeholder 36"/>
          <p:cNvSpPr>
            <a:spLocks noGrp="1"/>
          </p:cNvSpPr>
          <p:nvPr>
            <p:ph type="body" sz="quarter" idx="62" hasCustomPrompt="1"/>
          </p:nvPr>
        </p:nvSpPr>
        <p:spPr>
          <a:xfrm>
            <a:off x="6248400" y="6080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84" name="Text Placeholder 36"/>
          <p:cNvSpPr>
            <a:spLocks noGrp="1"/>
          </p:cNvSpPr>
          <p:nvPr>
            <p:ph type="body" sz="quarter" idx="63" hasCustomPrompt="1"/>
          </p:nvPr>
        </p:nvSpPr>
        <p:spPr>
          <a:xfrm>
            <a:off x="2743200" y="1889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  <p:sp>
        <p:nvSpPr>
          <p:cNvPr id="85" name="Text Placeholder 36"/>
          <p:cNvSpPr>
            <a:spLocks noGrp="1"/>
          </p:cNvSpPr>
          <p:nvPr>
            <p:ph type="body" sz="quarter" idx="64" hasCustomPrompt="1"/>
          </p:nvPr>
        </p:nvSpPr>
        <p:spPr>
          <a:xfrm>
            <a:off x="2743200" y="4937760"/>
            <a:ext cx="1676400" cy="243840"/>
          </a:xfrm>
        </p:spPr>
        <p:txBody>
          <a:bodyPr>
            <a:normAutofit/>
          </a:bodyPr>
          <a:lstStyle>
            <a:lvl1pPr>
              <a:buNone/>
              <a:defRPr sz="1000" b="1" i="1" baseline="0">
                <a:solidFill>
                  <a:srgbClr val="7F7E7B"/>
                </a:solidFill>
                <a:latin typeface="Palatino" pitchFamily="18" charset="0"/>
              </a:defRPr>
            </a:lvl1pPr>
            <a:lvl2pPr>
              <a:defRPr sz="1100">
                <a:latin typeface="Palatino" pitchFamily="18" charset="0"/>
              </a:defRPr>
            </a:lvl2pPr>
            <a:lvl3pPr>
              <a:defRPr sz="1100">
                <a:latin typeface="Palatino" pitchFamily="18" charset="0"/>
              </a:defRPr>
            </a:lvl3pPr>
            <a:lvl4pPr>
              <a:defRPr sz="1100">
                <a:latin typeface="Palatino" pitchFamily="18" charset="0"/>
              </a:defRPr>
            </a:lvl4pPr>
          </a:lstStyle>
          <a:p>
            <a:pPr lvl="0"/>
            <a:r>
              <a:rPr lang="en-US" dirty="0" smtClean="0"/>
              <a:t>Born ~ Died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4A9E5-086D-4FFE-A6B3-1B4ED821C22C}" type="datetimeFigureOut">
              <a:rPr lang="en-US" smtClean="0"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CE3F1-5882-460D-98B4-E3592DED6A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genealogyban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mtClean="0"/>
              <a:t>JOSEPH KENNEDY SR.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mtClean="0"/>
              <a:t>ROSE FITZGERALD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mtClean="0"/>
              <a:t>PATRICK KENNEDY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mtClean="0"/>
              <a:t>MARY HANNON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mtClean="0"/>
              <a:t>MARY HICKEY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smtClean="0"/>
              <a:t>JOHN FITZGERALD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mtClean="0"/>
              <a:t>PATRICK KENNEDY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mtClean="0"/>
              <a:t>BRIDGET MURPY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smtClean="0"/>
              <a:t>MICHAEL HANNON</a:t>
            </a:r>
            <a:endParaRPr lang="en-US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MARY ANN FITZGERALD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6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JOHN F. KENNEDY</a:t>
            </a:r>
            <a:endParaRPr lang="en-US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mtClean="0"/>
              <a:t>1917 ~ 1963</a:t>
            </a:r>
            <a:endParaRPr lang="en-US" dirty="0" smtClean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smtClean="0"/>
              <a:t>John F. Kennedy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>
                <a:hlinkClick r:id="rId2"/>
                <a:hlinkMouseOver r:id="" action="ppaction://hlinkshowjump?jump=nextslide"/>
              </a:rPr>
              <a:t>GenealogyBank.com</a:t>
            </a:r>
            <a:endParaRPr lang="en-US" dirty="0">
              <a:hlinkClick r:id="rId2"/>
              <a:hlinkMouseOver r:id="" action="ppaction://hlinkshowjump?jump=nextslide"/>
            </a:endParaRP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smtClean="0"/>
              <a:t>JAMES HICKEY</a:t>
            </a:r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smtClean="0"/>
              <a:t>MARGARET FIELD</a:t>
            </a:r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smtClean="0"/>
              <a:t>THOMAS FITZGERALD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smtClean="0"/>
              <a:t>ROSANNA COX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smtClean="0"/>
              <a:t>1858 ~ 1929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smtClean="0"/>
              <a:t>1857 ~ 1923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smtClean="0"/>
              <a:t>1863 ~ 1950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smtClean="0"/>
              <a:t>1865 ~ 1964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US" smtClean="0"/>
              <a:t>1823 ~ 1858</a:t>
            </a:r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n-US" smtClean="0"/>
              <a:t>1821 ~ 1888</a:t>
            </a:r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n-US" smtClean="0"/>
              <a:t>1836 ~ 1900</a:t>
            </a:r>
            <a:endParaRPr lang="en-US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smtClean="0"/>
              <a:t>1836 ~ 1911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US" smtClean="0"/>
              <a:t>1830 ~ 1885</a:t>
            </a:r>
            <a:endParaRPr lang="en-US" dirty="0"/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en-US" smtClean="0"/>
              <a:t>1835 ~ 1879</a:t>
            </a:r>
            <a:endParaRPr lang="en-US" dirty="0"/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smtClean="0"/>
              <a:t>1832 ~ 1900</a:t>
            </a:r>
            <a:endParaRPr lang="en-US" dirty="0"/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 smtClean="0"/>
              <a:t>1832 ~ 1904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n-US" smtClean="0"/>
              <a:t>1888 ~ 1969</a:t>
            </a:r>
            <a:endParaRPr lang="en-US" dirty="0"/>
          </a:p>
        </p:txBody>
      </p:sp>
      <p:sp>
        <p:nvSpPr>
          <p:cNvPr id="122" name="Text Placeholder 121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smtClean="0"/>
              <a:t>1890 ~ 1995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85</Words>
  <Application>Microsoft Macintosh PowerPoint</Application>
  <PresentationFormat>On-screen Show (4:3)</PresentationFormat>
  <Paragraphs>32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Manager>Amanda Miller</Manager>
  <Company>GenealogyBank.com</Company>
  <LinksUpToDate>false</LinksUpToDate>
  <SharedDoc>false</SharedDoc>
  <HyperlinkBase>blog.genealogybank.com/wp-content/themes/genealogybank/download/templates/family-tree-chart-template-printable.pptx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Tree Chart Template</dc:title>
  <dc:subject>Family Tree Chart Template</dc:subject>
  <dc:creator>Amanda Miller</dc:creator>
  <cp:keywords>family tree chart, printable family tree chart, family tree template</cp:keywords>
  <dc:description>Free printable family tree chart template to display your genealogy.</dc:description>
  <cp:lastModifiedBy>A M</cp:lastModifiedBy>
  <cp:revision>53</cp:revision>
  <dcterms:created xsi:type="dcterms:W3CDTF">2013-11-21T00:31:43Z</dcterms:created>
  <dcterms:modified xsi:type="dcterms:W3CDTF">2013-11-21T17:28:47Z</dcterms:modified>
  <cp:category>genealogy</cp:category>
</cp:coreProperties>
</file>