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6D7D02"/>
    <a:srgbClr val="7F7E7B"/>
    <a:srgbClr val="8789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710" autoAdjust="0"/>
  </p:normalViewPr>
  <p:slideViewPr>
    <p:cSldViewPr>
      <p:cViewPr>
        <p:scale>
          <a:sx n="75" d="100"/>
          <a:sy n="75" d="100"/>
        </p:scale>
        <p:origin x="-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log.genealogybank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martin-luther-king-jr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5" name="Text Placehold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1600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464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83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GF</a:t>
            </a:r>
            <a:endParaRPr lang="en-US" dirty="0"/>
          </a:p>
        </p:txBody>
      </p:sp>
      <p:sp>
        <p:nvSpPr>
          <p:cNvPr id="55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495800" y="5334000"/>
            <a:ext cx="19050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GM</a:t>
            </a:r>
            <a:endParaRPr lang="en-US" dirty="0"/>
          </a:p>
        </p:txBody>
      </p:sp>
      <p:sp>
        <p:nvSpPr>
          <p:cNvPr id="57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2362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GM</a:t>
            </a:r>
            <a:endParaRPr lang="en-US" dirty="0"/>
          </a:p>
        </p:txBody>
      </p:sp>
      <p:sp>
        <p:nvSpPr>
          <p:cNvPr id="59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3886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GF</a:t>
            </a:r>
            <a:endParaRPr lang="en-US" dirty="0"/>
          </a:p>
        </p:txBody>
      </p:sp>
      <p:sp>
        <p:nvSpPr>
          <p:cNvPr id="63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6248400" y="457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65" name="Text Placeholder 36"/>
          <p:cNvSpPr>
            <a:spLocks noGrp="1"/>
          </p:cNvSpPr>
          <p:nvPr>
            <p:ph type="body" sz="quarter" idx="30" hasCustomPrompt="1"/>
          </p:nvPr>
        </p:nvSpPr>
        <p:spPr>
          <a:xfrm>
            <a:off x="6248400" y="1251570"/>
            <a:ext cx="1828800" cy="27243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69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6248400" y="5018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71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6248400" y="5809488"/>
            <a:ext cx="1828800" cy="286512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73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3177540"/>
            <a:ext cx="1828800" cy="25146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FIRST LAST</a:t>
            </a:r>
            <a:endParaRPr lang="en-US" dirty="0"/>
          </a:p>
        </p:txBody>
      </p:sp>
      <p:sp>
        <p:nvSpPr>
          <p:cNvPr id="74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990600" y="34290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53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78983"/>
                </a:solidFill>
                <a:latin typeface="Palatino"/>
              </a:rPr>
              <a:t>FAMILY TREE </a:t>
            </a:r>
            <a:r>
              <a:rPr lang="en-US" sz="2400" b="0" i="1" dirty="0" smtClean="0">
                <a:solidFill>
                  <a:srgbClr val="878983"/>
                </a:solidFill>
                <a:latin typeface="Palatino"/>
              </a:rPr>
              <a:t>of</a:t>
            </a:r>
            <a:endParaRPr lang="en-US" sz="2400" b="0" i="1" dirty="0">
              <a:solidFill>
                <a:srgbClr val="878983"/>
              </a:solidFill>
              <a:latin typeface="Palatin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533400" y="838200"/>
            <a:ext cx="3657600" cy="609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aseline="0">
                <a:solidFill>
                  <a:srgbClr val="4C4C4C"/>
                </a:solidFill>
                <a:latin typeface="Palatino"/>
              </a:defRPr>
            </a:lvl1pPr>
          </a:lstStyle>
          <a:p>
            <a:pPr lvl="0"/>
            <a:r>
              <a:rPr lang="en-US" dirty="0" smtClean="0"/>
              <a:t>First Last</a:t>
            </a:r>
            <a:endParaRPr lang="en-US" dirty="0"/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6248400" y="1970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248400" y="2732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6248400" y="3494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248400" y="4267200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51" hasCustomPrompt="1"/>
          </p:nvPr>
        </p:nvSpPr>
        <p:spPr>
          <a:xfrm>
            <a:off x="4495800" y="112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4495800" y="2651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3" hasCustomPrompt="1"/>
          </p:nvPr>
        </p:nvSpPr>
        <p:spPr>
          <a:xfrm>
            <a:off x="4495800" y="4175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6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5638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7" name="Text Placeholder 36"/>
          <p:cNvSpPr>
            <a:spLocks noGrp="1"/>
          </p:cNvSpPr>
          <p:nvPr>
            <p:ph type="body" sz="quarter" idx="55" hasCustomPrompt="1"/>
          </p:nvPr>
        </p:nvSpPr>
        <p:spPr>
          <a:xfrm>
            <a:off x="6248400" y="746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8" name="Text Placeholder 36"/>
          <p:cNvSpPr>
            <a:spLocks noGrp="1"/>
          </p:cNvSpPr>
          <p:nvPr>
            <p:ph type="body" sz="quarter" idx="56" hasCustomPrompt="1"/>
          </p:nvPr>
        </p:nvSpPr>
        <p:spPr>
          <a:xfrm>
            <a:off x="6248400" y="1524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5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6248400" y="2209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7" name="Text Placeholder 36"/>
          <p:cNvSpPr>
            <a:spLocks noGrp="1"/>
          </p:cNvSpPr>
          <p:nvPr>
            <p:ph type="body" sz="quarter" idx="58" hasCustomPrompt="1"/>
          </p:nvPr>
        </p:nvSpPr>
        <p:spPr>
          <a:xfrm>
            <a:off x="6248400" y="3032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59" hasCustomPrompt="1"/>
          </p:nvPr>
        </p:nvSpPr>
        <p:spPr>
          <a:xfrm>
            <a:off x="6248400" y="3733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9" name="Text Placeholder 36"/>
          <p:cNvSpPr>
            <a:spLocks noGrp="1"/>
          </p:cNvSpPr>
          <p:nvPr>
            <p:ph type="body" sz="quarter" idx="60" hasCustomPrompt="1"/>
          </p:nvPr>
        </p:nvSpPr>
        <p:spPr>
          <a:xfrm>
            <a:off x="6248400" y="4572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0" name="Text Placeholder 36"/>
          <p:cNvSpPr>
            <a:spLocks noGrp="1"/>
          </p:cNvSpPr>
          <p:nvPr>
            <p:ph type="body" sz="quarter" idx="61" hasCustomPrompt="1"/>
          </p:nvPr>
        </p:nvSpPr>
        <p:spPr>
          <a:xfrm>
            <a:off x="6248400" y="5257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3" name="Text Placeholder 36"/>
          <p:cNvSpPr>
            <a:spLocks noGrp="1"/>
          </p:cNvSpPr>
          <p:nvPr>
            <p:ph type="body" sz="quarter" idx="62" hasCustomPrompt="1"/>
          </p:nvPr>
        </p:nvSpPr>
        <p:spPr>
          <a:xfrm>
            <a:off x="6248400" y="6080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4" name="Text Placeholder 36"/>
          <p:cNvSpPr>
            <a:spLocks noGrp="1"/>
          </p:cNvSpPr>
          <p:nvPr>
            <p:ph type="body" sz="quarter" idx="63" hasCustomPrompt="1"/>
          </p:nvPr>
        </p:nvSpPr>
        <p:spPr>
          <a:xfrm>
            <a:off x="2743200" y="1889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5" name="Text Placeholder 36"/>
          <p:cNvSpPr>
            <a:spLocks noGrp="1"/>
          </p:cNvSpPr>
          <p:nvPr>
            <p:ph type="body" sz="quarter" idx="64" hasCustomPrompt="1"/>
          </p:nvPr>
        </p:nvSpPr>
        <p:spPr>
          <a:xfrm>
            <a:off x="2743200" y="493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A9E5-086D-4FFE-A6B3-1B4ED821C22C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E3F1-5882-460D-98B4-E3592DED6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ealogybank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 Placeholder 2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MARTIN LUTHER KING SR.</a:t>
            </a:r>
            <a:endParaRPr lang="en-US" dirty="0"/>
          </a:p>
        </p:txBody>
      </p:sp>
      <p:sp>
        <p:nvSpPr>
          <p:cNvPr id="214" name="Text Placeholder 213"/>
          <p:cNvSpPr>
            <a:spLocks noGrp="1"/>
          </p:cNvSpPr>
          <p:nvPr>
            <p:ph type="body" sz="quarter" idx="14"/>
          </p:nvPr>
        </p:nvSpPr>
        <p:spPr>
          <a:xfrm>
            <a:off x="2667000" y="4648200"/>
            <a:ext cx="1905000" cy="304800"/>
          </a:xfrm>
        </p:spPr>
        <p:txBody>
          <a:bodyPr>
            <a:normAutofit/>
          </a:bodyPr>
          <a:lstStyle/>
          <a:p>
            <a:r>
              <a:rPr lang="en-US" sz="780" dirty="0" smtClean="0"/>
              <a:t>ALBERTA CHRISTINE WILLIAMS</a:t>
            </a:r>
            <a:endParaRPr lang="en-US" sz="78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JAMES ALBERT KING</a:t>
            </a:r>
            <a:endParaRPr lang="en-US" sz="9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JENNY CELESTE PARKS</a:t>
            </a:r>
            <a:endParaRPr lang="en-US" sz="9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DELIA LINSEY</a:t>
            </a:r>
            <a:endParaRPr lang="en-US" sz="9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ADAM DANIEL WILLIAMS</a:t>
            </a:r>
            <a:endParaRPr lang="en-US" sz="90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UNKNOWN</a:t>
            </a:r>
            <a:endParaRPr lang="en-US" sz="9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UNKNOWN</a:t>
            </a:r>
            <a:endParaRPr lang="en-US" sz="9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900" dirty="0" smtClean="0"/>
              <a:t>WILLIAM PARKS</a:t>
            </a:r>
            <a:endParaRPr lang="en-US" sz="90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FANNIE</a:t>
            </a:r>
            <a:endParaRPr lang="en-US" sz="900" dirty="0"/>
          </a:p>
        </p:txBody>
      </p:sp>
      <p:sp>
        <p:nvSpPr>
          <p:cNvPr id="215" name="Text Placeholder 21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MARTIN LUTHER KING JR.</a:t>
            </a:r>
            <a:endParaRPr lang="en-US" dirty="0"/>
          </a:p>
        </p:txBody>
      </p:sp>
      <p:sp>
        <p:nvSpPr>
          <p:cNvPr id="216" name="Text Placeholder 215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1929 ~ 1968</a:t>
            </a:r>
            <a:endParaRPr lang="en-US" sz="900" dirty="0"/>
          </a:p>
        </p:txBody>
      </p:sp>
      <p:sp>
        <p:nvSpPr>
          <p:cNvPr id="217" name="Text Placeholder 216"/>
          <p:cNvSpPr>
            <a:spLocks noGrp="1"/>
          </p:cNvSpPr>
          <p:nvPr>
            <p:ph type="body" sz="quarter" idx="39"/>
          </p:nvPr>
        </p:nvSpPr>
        <p:spPr>
          <a:xfrm>
            <a:off x="533400" y="838200"/>
            <a:ext cx="3886200" cy="609600"/>
          </a:xfrm>
        </p:spPr>
        <p:txBody>
          <a:bodyPr/>
          <a:lstStyle/>
          <a:p>
            <a:r>
              <a:rPr lang="en-US" sz="2200" dirty="0" smtClean="0"/>
              <a:t>MARTIN LUTHER KING JR.</a:t>
            </a:r>
            <a:endParaRPr lang="en-US" sz="2200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4294967295"/>
          </p:nvPr>
        </p:nvSpPr>
        <p:spPr>
          <a:xfrm>
            <a:off x="762000" y="6400800"/>
            <a:ext cx="1828800" cy="251460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hlinkClick r:id="rId2"/>
              <a:hlinkMouseOver r:id="" action="ppaction://hlinkshowjump?jump=nextslide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z="900" dirty="0" smtClean="0"/>
              <a:t>JIM LONG</a:t>
            </a:r>
            <a:endParaRPr lang="en-US" sz="9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sz="900" dirty="0" smtClean="0"/>
              <a:t>JANE LINSEY</a:t>
            </a:r>
            <a:endParaRPr lang="en-US" sz="900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sz="900" dirty="0" smtClean="0"/>
              <a:t>WILLIS WILLIAMS</a:t>
            </a:r>
            <a:endParaRPr lang="en-US" sz="900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sz="900" dirty="0" smtClean="0"/>
              <a:t>LUCRECIA DANIEL</a:t>
            </a:r>
            <a:endParaRPr lang="en-US" sz="9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1864 ~ 1933</a:t>
            </a:r>
            <a:endParaRPr lang="en-US" sz="9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2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1875 ~ 1924</a:t>
            </a:r>
            <a:endParaRPr lang="en-US" sz="9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3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1863 ~ 1931</a:t>
            </a:r>
            <a:endParaRPr lang="en-US" sz="90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4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1873 ~ 1941</a:t>
            </a:r>
            <a:endParaRPr lang="en-US" sz="9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57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1842 ~ 1880</a:t>
            </a:r>
            <a:endParaRPr lang="en-US" sz="900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58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1855 ~ 1880</a:t>
            </a:r>
            <a:endParaRPr lang="en-US" sz="900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59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1810 ~ 1874</a:t>
            </a:r>
            <a:endParaRPr lang="en-US" sz="900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1840 ~ </a:t>
            </a:r>
            <a:endParaRPr lang="en-US" sz="900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1825 ~</a:t>
            </a:r>
            <a:endParaRPr lang="en-US" sz="900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1829 ~</a:t>
            </a:r>
            <a:endParaRPr lang="en-US" sz="900" dirty="0"/>
          </a:p>
        </p:txBody>
      </p:sp>
      <p:sp>
        <p:nvSpPr>
          <p:cNvPr id="218" name="Text Placeholder 217"/>
          <p:cNvSpPr>
            <a:spLocks noGrp="1"/>
          </p:cNvSpPr>
          <p:nvPr>
            <p:ph type="body" sz="quarter" idx="63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1897 ~ 1984</a:t>
            </a:r>
            <a:endParaRPr lang="en-US" sz="900" dirty="0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1903 ~ 1974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78</Words>
  <Application>Microsoft Office PowerPoint</Application>
  <PresentationFormat>On-screen Show (4:3)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Manager>Amanda Miller</Manager>
  <Company>GenealogyBank.com</Company>
  <LinksUpToDate>false</LinksUpToDate>
  <SharedDoc>false</SharedDoc>
  <HyperlinkBase>blog.genealogybank.com/wp-content/themes/genealogybank/download/templates/family-tree-chart-template-printable.pptx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 Chart Template</dc:title>
  <dc:subject>Family Tree Chart Template</dc:subject>
  <dc:creator>Amanda Miller</dc:creator>
  <cp:keywords>family tree chart, printable family tree chart, family tree template</cp:keywords>
  <dc:description>Free printable family tree chart template to display your genealogy.</dc:description>
  <cp:lastModifiedBy>Windows User</cp:lastModifiedBy>
  <cp:revision>65</cp:revision>
  <dcterms:created xsi:type="dcterms:W3CDTF">2013-11-21T00:31:43Z</dcterms:created>
  <dcterms:modified xsi:type="dcterms:W3CDTF">2014-01-20T16:38:14Z</dcterms:modified>
  <cp:category>genealogy</cp:category>
</cp:coreProperties>
</file>